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98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79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5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63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09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66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3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0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57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61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7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7E9A-A4EC-441F-B922-D38BE9EF7869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4079A-1E34-47DB-B707-025148DFF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57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ЕРЕВЬЯ В СТИХАХИ. Токмако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67" y="167268"/>
            <a:ext cx="11095462" cy="643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60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ОН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76" y="234176"/>
            <a:ext cx="11653023" cy="638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37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ЯБЛОНЬКАМаленькая яблонька&#10;У меня в саду – &#10;Белая-пребелая,&#10;Вся стоит в цвету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37" y="397300"/>
            <a:ext cx="10437541" cy="614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51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ОСНЫСосны до неба хотят дорасти,&#10;Небо ветвями хотят подмести,&#10;Чтобы в течени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22" y="267630"/>
            <a:ext cx="11630722" cy="636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41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ЕЛИЕли на опушке – &#10;До небес макушки – &#10;Слушают, молчат,&#10;Смотрят на внучат.&#10;А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1" y="475359"/>
            <a:ext cx="11184672" cy="614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26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БЕРЕЗАЕсли б дали березе расческу,&#10;Изменила б береза прическу:&#10;В речку, как в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29" y="519964"/>
            <a:ext cx="11463454" cy="610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26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ДУБДуб дождя и ветра&#10;Вовсе не боится.&#10;Кто сказал, что дубу&#10;Страшно простудить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0" y="200722"/>
            <a:ext cx="11485756" cy="651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47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ЯБИНАКрасненькую ягодку&#10;Мне дала рябина.&#10;Думала я, что сладкую,&#10;А она как хи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63" y="631476"/>
            <a:ext cx="11429999" cy="594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149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ОСИНКАЗябнет осинка, &#10;Дрожит на ветру,&#10;Стынет на солнышке,&#10;Мерзнет в жару.&#10;Да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85" y="441905"/>
            <a:ext cx="11641873" cy="617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36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ИВАВозле речки у обрыва,&#10;Плачет ива, плачет ива.&#10;Может, ей кого-то жалко?&#10;Мож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7" y="586871"/>
            <a:ext cx="11262731" cy="604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876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</cp:revision>
  <dcterms:created xsi:type="dcterms:W3CDTF">2024-05-13T16:05:56Z</dcterms:created>
  <dcterms:modified xsi:type="dcterms:W3CDTF">2024-05-13T16:12:41Z</dcterms:modified>
</cp:coreProperties>
</file>