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8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6351" y="-30103"/>
            <a:ext cx="6565901" cy="11469511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7784" y="7902223"/>
            <a:ext cx="6348521" cy="305033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148" y="1"/>
            <a:ext cx="4358426" cy="57176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28076" y="378708"/>
            <a:ext cx="6360401" cy="10215125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38562" y="1188156"/>
            <a:ext cx="5650143" cy="4918272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15847" y="6127699"/>
            <a:ext cx="5634045" cy="978370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2751803" y="8380874"/>
            <a:ext cx="3455805" cy="1675300"/>
          </a:xfrm>
        </p:spPr>
        <p:txBody>
          <a:bodyPr/>
          <a:lstStyle>
            <a:lvl1pPr algn="ctr">
              <a:defRPr sz="3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00" y="8808241"/>
            <a:ext cx="2240302" cy="1632642"/>
          </a:xfrm>
        </p:spPr>
        <p:txBody>
          <a:bodyPr vert="horz" lIns="91440" tIns="45720" rIns="91440" bIns="45720" rtlCol="0" anchor="ctr"/>
          <a:lstStyle>
            <a:lvl1pPr algn="r">
              <a:defRPr lang="en-US" sz="315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5551138" y="6791019"/>
            <a:ext cx="510293" cy="886169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2341463" y="8990547"/>
            <a:ext cx="386540" cy="916242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992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7300148"/>
            <a:ext cx="5847023" cy="104683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5764" y="1219201"/>
            <a:ext cx="5845789" cy="5679828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51" y="8360752"/>
            <a:ext cx="5847035" cy="121328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3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4" y="1219202"/>
            <a:ext cx="5848258" cy="56798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52" y="7300148"/>
            <a:ext cx="5847035" cy="2264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7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75" y="1219200"/>
            <a:ext cx="5357824" cy="5185252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72024" y="6417834"/>
            <a:ext cx="4875725" cy="67158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7300149"/>
            <a:ext cx="5848247" cy="22546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3210" y="1578400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860" y="5167079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66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064632"/>
            <a:ext cx="5847023" cy="4465484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7551054"/>
            <a:ext cx="5847023" cy="202781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1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5763" y="1219203"/>
            <a:ext cx="5847023" cy="20479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5764" y="3668258"/>
            <a:ext cx="186194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5764" y="4692725"/>
            <a:ext cx="1861947" cy="486209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1975" y="3668258"/>
            <a:ext cx="186194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81975" y="4692725"/>
            <a:ext cx="1861947" cy="486209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0839" y="3668258"/>
            <a:ext cx="186194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70839" y="4692725"/>
            <a:ext cx="1861947" cy="486209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33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85763" y="1219203"/>
            <a:ext cx="5848247" cy="20479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9160" y="6778711"/>
            <a:ext cx="186194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85751" y="3668260"/>
            <a:ext cx="1861947" cy="27319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89160" y="7803179"/>
            <a:ext cx="1861947" cy="175164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3544" y="6778711"/>
            <a:ext cx="186194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382749" y="3668261"/>
            <a:ext cx="1861947" cy="272931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382749" y="7803175"/>
            <a:ext cx="1862741" cy="175164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0031" y="6778711"/>
            <a:ext cx="186194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369961" y="3668256"/>
            <a:ext cx="1861947" cy="2732793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369961" y="7803172"/>
            <a:ext cx="1861947" cy="175164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5763" y="3668260"/>
            <a:ext cx="5847023" cy="588656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3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8922" y="1219203"/>
            <a:ext cx="1273864" cy="833561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5764" y="1219203"/>
            <a:ext cx="4446242" cy="8335618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5763" y="3668261"/>
            <a:ext cx="5847023" cy="58865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8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219203"/>
            <a:ext cx="5847023" cy="567731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6652919"/>
            <a:ext cx="5847023" cy="2914869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5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763" y="1219200"/>
            <a:ext cx="5848247" cy="20589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5763" y="3668261"/>
            <a:ext cx="2862402" cy="5886558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371609" y="3668261"/>
            <a:ext cx="2861178" cy="5886558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9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763" y="1219200"/>
            <a:ext cx="5847023" cy="20589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77" y="3668260"/>
            <a:ext cx="2693488" cy="12088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385764" y="5087526"/>
            <a:ext cx="2862401" cy="446729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506" y="3668260"/>
            <a:ext cx="2697503" cy="12088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371608" y="5087526"/>
            <a:ext cx="2862401" cy="446729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3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74" y="1219200"/>
            <a:ext cx="2321359" cy="359689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38450" y="1219203"/>
            <a:ext cx="3394336" cy="83356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174" y="4816095"/>
            <a:ext cx="2321360" cy="4738725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219200"/>
            <a:ext cx="3306129" cy="359689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60805" y="3"/>
            <a:ext cx="2371981" cy="9016059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4" y="4816095"/>
            <a:ext cx="3306128" cy="4199966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4286" y="2"/>
            <a:ext cx="6753010" cy="11811700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1219203"/>
            <a:ext cx="5848247" cy="2047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3668261"/>
            <a:ext cx="5848247" cy="588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05171" y="10235260"/>
            <a:ext cx="2128838" cy="8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5336A2-2D17-450F-948E-5C7324DCD8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4" y="10235260"/>
            <a:ext cx="3093592" cy="8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6506" y="10235260"/>
            <a:ext cx="510293" cy="8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13BC02-7AC2-489E-9E69-53099FB0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3F314-0595-478B-BE15-8E8AD56DB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05" y="1052295"/>
            <a:ext cx="5475414" cy="1271895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Консультация для родителей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3B299-6520-4684-9153-B4AA6DF43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2088" y="2306076"/>
            <a:ext cx="3479564" cy="1895547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Что такое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День Победы?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F74426-D5EF-4513-BB03-3A90DF19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4" y="3443997"/>
            <a:ext cx="1302961" cy="1302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BA333-9078-4D8F-B651-3084D404960A}"/>
              </a:ext>
            </a:extLst>
          </p:cNvPr>
          <p:cNvSpPr txBox="1"/>
          <p:nvPr/>
        </p:nvSpPr>
        <p:spPr>
          <a:xfrm>
            <a:off x="2280513" y="5371966"/>
            <a:ext cx="359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rgbClr val="FF0000"/>
                </a:solidFill>
              </a:rPr>
              <a:t>Детям о празднике 9 мая День Победы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F81BFD-1DDC-403A-B104-CA2D78141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5" y="5991169"/>
            <a:ext cx="1304940" cy="13049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8DED4-E89C-40AC-8093-80AC6833BBD2}"/>
              </a:ext>
            </a:extLst>
          </p:cNvPr>
          <p:cNvSpPr txBox="1"/>
          <p:nvPr/>
        </p:nvSpPr>
        <p:spPr>
          <a:xfrm>
            <a:off x="2245053" y="8971172"/>
            <a:ext cx="2904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Военные песни на 9 мая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для детей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6B0D1D-EF48-4B1F-ADE9-5E73111AD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3" y="8971172"/>
            <a:ext cx="1193227" cy="11932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AB7F2B-0ED8-46F3-A10D-684E7079F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5" y="2511022"/>
            <a:ext cx="3714920" cy="24735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9FD1E5-3FB4-407D-86F0-96D8FD7F7E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24056"/>
          <a:stretch/>
        </p:blipFill>
        <p:spPr>
          <a:xfrm>
            <a:off x="197785" y="8701783"/>
            <a:ext cx="2171528" cy="24735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EB2ECC-095A-42F6-838F-A512EB467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53" y="6269679"/>
            <a:ext cx="3833438" cy="21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BF1AE-33E4-46CD-81E2-25D00B9D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76" y="1011842"/>
            <a:ext cx="5264216" cy="1943149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Видео подборка о Великой Победе для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5ADD4-6E19-4CE2-9D11-6CA4C24DB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0" y="4694946"/>
            <a:ext cx="1318317" cy="13183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E25F3-3882-46FF-9F85-7BFBED62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1" y="3074560"/>
            <a:ext cx="1318317" cy="13183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D0361B-80F9-4F53-9317-FEBF67A3D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3" y="6637782"/>
            <a:ext cx="1077218" cy="1077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D015AF-5F6D-46DB-9FAE-990BCC02F6D0}"/>
              </a:ext>
            </a:extLst>
          </p:cNvPr>
          <p:cNvSpPr txBox="1"/>
          <p:nvPr/>
        </p:nvSpPr>
        <p:spPr>
          <a:xfrm>
            <a:off x="1891239" y="9237921"/>
            <a:ext cx="223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Поделки на 9 мая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7BFD17-1C28-433A-8468-51959F986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7" y="9104397"/>
            <a:ext cx="1396830" cy="13968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2A168E-948B-4189-848C-01ED9D049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" y="2985069"/>
            <a:ext cx="4073736" cy="33054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20720F-130E-4B66-AB90-9749B2F02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9" y="6473369"/>
            <a:ext cx="3264286" cy="2448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5EBEBB5-B9F2-4154-9319-6760A9B0A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4" y="8019796"/>
            <a:ext cx="2843970" cy="3160362"/>
          </a:xfrm>
          <a:prstGeom prst="rect">
            <a:avLst/>
          </a:prstGeom>
        </p:spPr>
      </p:pic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15DDF048-15B7-4776-87B4-76933588E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1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54</TotalTime>
  <Words>33</Words>
  <Application>Microsoft Office PowerPoint</Application>
  <PresentationFormat>Широкоэкранный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Impact</vt:lpstr>
      <vt:lpstr>Главное мероприятие</vt:lpstr>
      <vt:lpstr>Консультация для родителей</vt:lpstr>
      <vt:lpstr>Видео подборка о Великой Победе для детей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User Windows</dc:creator>
  <cp:lastModifiedBy>User Windows</cp:lastModifiedBy>
  <cp:revision>2</cp:revision>
  <dcterms:created xsi:type="dcterms:W3CDTF">2023-05-08T15:47:16Z</dcterms:created>
  <dcterms:modified xsi:type="dcterms:W3CDTF">2023-05-09T08:46:41Z</dcterms:modified>
</cp:coreProperties>
</file>